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52" r:id="rId3"/>
  </p:sldMasterIdLst>
  <p:sldIdLst>
    <p:sldId id="256" r:id="rId4"/>
    <p:sldId id="257" r:id="rId5"/>
    <p:sldId id="258" r:id="rId6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 Page" id="{FF114588-F28D-4A8E-A1A0-F409D863B8ED}">
          <p14:sldIdLst>
            <p14:sldId id="256"/>
          </p14:sldIdLst>
        </p14:section>
        <p14:section name="Divider Page" id="{E625C7FD-1BE7-4D6F-B530-20E6C0EB1723}">
          <p14:sldIdLst>
            <p14:sldId id="257"/>
          </p14:sldIdLst>
        </p14:section>
        <p14:section name="Content Page" id="{E68108AA-184B-45D6-BE8D-5655E8237728}">
          <p14:sldIdLst>
            <p14:sldId id="25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chemeClr val="bg1"/>
                </a:solidFill>
                <a:latin typeface="DB Helvethaica X 75 Bd" panose="02000506090000020004" pitchFamily="2" charset="-34"/>
                <a:cs typeface="DB Helvethaica X 75 Bd" panose="02000506090000020004" pitchFamily="2" charset="-34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4400">
                <a:solidFill>
                  <a:schemeClr val="bg1"/>
                </a:solidFill>
                <a:latin typeface="DB Helvethaica X 45 Li" panose="02000506090000020004" pitchFamily="2" charset="-34"/>
                <a:cs typeface="DB Helvethaica X 45 Li" panose="02000506090000020004" pitchFamily="2" charset="-34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EE29E-77D1-4564-B9CA-F99A626C73BB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E9A43-B306-4033-86C1-8D76DE0073C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63462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09321-53E7-43A9-9E7B-CB9E905B628C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B5075-37EE-4D3E-8073-1B324CF0502D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87084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09321-53E7-43A9-9E7B-CB9E905B628C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B5075-37EE-4D3E-8073-1B324CF0502D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021416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09321-53E7-43A9-9E7B-CB9E905B628C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B5075-37EE-4D3E-8073-1B324CF0502D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057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09321-53E7-43A9-9E7B-CB9E905B628C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B5075-37EE-4D3E-8073-1B324CF0502D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55465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8000" b="1"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4000"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CD848-D863-42AD-B3FF-55C7761DAE33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652C9-B415-4E12-9561-DA9AAC96C2E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29414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09321-53E7-43A9-9E7B-CB9E905B628C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B5075-37EE-4D3E-8073-1B324CF0502D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12494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09321-53E7-43A9-9E7B-CB9E905B628C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B5075-37EE-4D3E-8073-1B324CF0502D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62799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th-T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09321-53E7-43A9-9E7B-CB9E905B628C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B5075-37EE-4D3E-8073-1B324CF0502D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77566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09321-53E7-43A9-9E7B-CB9E905B628C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B5075-37EE-4D3E-8073-1B324CF0502D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60623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09321-53E7-43A9-9E7B-CB9E905B628C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B5075-37EE-4D3E-8073-1B324CF0502D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55696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09321-53E7-43A9-9E7B-CB9E905B628C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B5075-37EE-4D3E-8073-1B324CF0502D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97880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09321-53E7-43A9-9E7B-CB9E905B628C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B5075-37EE-4D3E-8073-1B324CF0502D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36248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EE29E-77D1-4564-B9CA-F99A626C73BB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1E9A43-B306-4033-86C1-8D76DE0073C4}" type="slidenum">
              <a:rPr lang="th-TH" smtClean="0"/>
              <a:t>‹#›</a:t>
            </a:fld>
            <a:endParaRPr lang="th-TH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657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FCD848-D863-42AD-B3FF-55C7761DAE33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652C9-B415-4E12-9561-DA9AAC96C2EC}" type="slidenum">
              <a:rPr lang="th-TH" smtClean="0"/>
              <a:t>‹#›</a:t>
            </a:fld>
            <a:endParaRPr lang="th-TH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386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fld id="{E4809321-53E7-43A9-9E7B-CB9E905B628C}" type="datetimeFigureOut">
              <a:rPr lang="th-TH" smtClean="0"/>
              <a:pPr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fld id="{FC9B5075-37EE-4D3E-8073-1B324CF0502D}" type="slidenum">
              <a:rPr lang="th-TH" smtClean="0"/>
              <a:pPr/>
              <a:t>‹#›</a:t>
            </a:fld>
            <a:endParaRPr lang="th-TH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787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ordia New" panose="020B0304020202020204" pitchFamily="34" charset="-34"/>
          <a:ea typeface="+mj-ea"/>
          <a:cs typeface="Cordia New" panose="020B0304020202020204" pitchFamily="34" charset="-34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ordia New" panose="020B0304020202020204" pitchFamily="34" charset="-34"/>
          <a:ea typeface="+mn-ea"/>
          <a:cs typeface="Cordia New" panose="020B0304020202020204" pitchFamily="34" charset="-34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ordia New" panose="020B0304020202020204" pitchFamily="34" charset="-34"/>
          <a:ea typeface="+mn-ea"/>
          <a:cs typeface="Cordia New" panose="020B0304020202020204" pitchFamily="34" charset="-34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ordia New" panose="020B0304020202020204" pitchFamily="34" charset="-34"/>
          <a:ea typeface="+mn-ea"/>
          <a:cs typeface="Cordia New" panose="020B0304020202020204" pitchFamily="34" charset="-34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ordia New" panose="020B0304020202020204" pitchFamily="34" charset="-34"/>
          <a:ea typeface="+mn-ea"/>
          <a:cs typeface="Cordia New" panose="020B0304020202020204" pitchFamily="34" charset="-34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ordia New" panose="020B0304020202020204" pitchFamily="34" charset="-34"/>
          <a:ea typeface="+mn-ea"/>
          <a:cs typeface="Cordia New" panose="020B0304020202020204" pitchFamily="34" charset="-34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404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91952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299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3" baseType="lpstr">
      <vt:lpstr>Angsana New</vt:lpstr>
      <vt:lpstr>Arial</vt:lpstr>
      <vt:lpstr>Calibri</vt:lpstr>
      <vt:lpstr>Calibri Light</vt:lpstr>
      <vt:lpstr>Cordia New</vt:lpstr>
      <vt:lpstr>DB Helvethaica X 45 Li</vt:lpstr>
      <vt:lpstr>DB Helvethaica X 75 Bd</vt:lpstr>
      <vt:lpstr>Office Theme</vt:lpstr>
      <vt:lpstr>Custom Design</vt:lpstr>
      <vt:lpstr>1_Custom Design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Voranun Leelaluckana</dc:creator>
  <cp:lastModifiedBy>Voranun Leelaluckana</cp:lastModifiedBy>
  <cp:revision>3</cp:revision>
  <dcterms:created xsi:type="dcterms:W3CDTF">2016-08-15T09:27:27Z</dcterms:created>
  <dcterms:modified xsi:type="dcterms:W3CDTF">2016-08-30T16:47:03Z</dcterms:modified>
</cp:coreProperties>
</file>